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1" d="100"/>
          <a:sy n="111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0F10-CF68-4026-8603-2799A5BC060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5EDD-3397-4612-8FD4-A9F3F20F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7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0F10-CF68-4026-8603-2799A5BC060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5EDD-3397-4612-8FD4-A9F3F20F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8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0F10-CF68-4026-8603-2799A5BC060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5EDD-3397-4612-8FD4-A9F3F20F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0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0F10-CF68-4026-8603-2799A5BC060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5EDD-3397-4612-8FD4-A9F3F20F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1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0F10-CF68-4026-8603-2799A5BC060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5EDD-3397-4612-8FD4-A9F3F20F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8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0F10-CF68-4026-8603-2799A5BC060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5EDD-3397-4612-8FD4-A9F3F20F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3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0F10-CF68-4026-8603-2799A5BC060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5EDD-3397-4612-8FD4-A9F3F20F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2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0F10-CF68-4026-8603-2799A5BC060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5EDD-3397-4612-8FD4-A9F3F20F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1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0F10-CF68-4026-8603-2799A5BC060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5EDD-3397-4612-8FD4-A9F3F20F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5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0F10-CF68-4026-8603-2799A5BC060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5EDD-3397-4612-8FD4-A9F3F20F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0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0F10-CF68-4026-8603-2799A5BC060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5EDD-3397-4612-8FD4-A9F3F20F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4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F0F10-CF68-4026-8603-2799A5BC060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DD-3397-4612-8FD4-A9F3F20F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3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2021 TN Dryland </a:t>
            </a:r>
            <a:br>
              <a:rPr lang="en-US" dirty="0" smtClean="0"/>
            </a:br>
            <a:r>
              <a:rPr lang="en-US" dirty="0" smtClean="0"/>
              <a:t>Top Bean Winners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810359"/>
              </p:ext>
            </p:extLst>
          </p:nvPr>
        </p:nvGraphicFramePr>
        <p:xfrm>
          <a:off x="628650" y="1825625"/>
          <a:ext cx="7886697" cy="409765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val="162769699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62073225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3007640"/>
                    </a:ext>
                  </a:extLst>
                </a:gridCol>
                <a:gridCol w="1249134">
                  <a:extLst>
                    <a:ext uri="{9D8B030D-6E8A-4147-A177-3AD203B41FA5}">
                      <a16:colId xmlns:a16="http://schemas.microsoft.com/office/drawing/2014/main" val="3268623264"/>
                    </a:ext>
                  </a:extLst>
                </a:gridCol>
                <a:gridCol w="1417866">
                  <a:extLst>
                    <a:ext uri="{9D8B030D-6E8A-4147-A177-3AD203B41FA5}">
                      <a16:colId xmlns:a16="http://schemas.microsoft.com/office/drawing/2014/main" val="141963822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471892987"/>
                    </a:ext>
                  </a:extLst>
                </a:gridCol>
                <a:gridCol w="1276347">
                  <a:extLst>
                    <a:ext uri="{9D8B030D-6E8A-4147-A177-3AD203B41FA5}">
                      <a16:colId xmlns:a16="http://schemas.microsoft.com/office/drawing/2014/main" val="2216641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Contest</a:t>
                      </a:r>
                    </a:p>
                    <a:p>
                      <a:r>
                        <a:rPr lang="en-US" sz="1400" dirty="0" smtClean="0"/>
                        <a:t>District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Dryland</a:t>
                      </a:r>
                    </a:p>
                    <a:p>
                      <a:r>
                        <a:rPr lang="en-US" sz="1400" dirty="0" smtClean="0"/>
                        <a:t>1</a:t>
                      </a:r>
                      <a:r>
                        <a:rPr lang="en-US" sz="1400" baseline="30000" dirty="0" smtClean="0"/>
                        <a:t>st</a:t>
                      </a:r>
                      <a:r>
                        <a:rPr lang="en-US" sz="1400" dirty="0" smtClean="0"/>
                        <a:t> Place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Yield</a:t>
                      </a:r>
                    </a:p>
                    <a:p>
                      <a:pPr algn="ctr"/>
                      <a:r>
                        <a:rPr lang="en-US" sz="1400" dirty="0" smtClean="0"/>
                        <a:t>(Bu/A)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Variety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Dryland</a:t>
                      </a:r>
                    </a:p>
                    <a:p>
                      <a:r>
                        <a:rPr lang="en-US" sz="1400" dirty="0" smtClean="0"/>
                        <a:t>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dirty="0" smtClean="0"/>
                        <a:t> Place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Yield</a:t>
                      </a:r>
                    </a:p>
                    <a:p>
                      <a:pPr algn="ctr"/>
                      <a:r>
                        <a:rPr lang="en-US" sz="1400" dirty="0" smtClean="0"/>
                        <a:t>(Bu/A)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Variety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16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NW TN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Ethan Tanner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92.84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Asgrow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 46X0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Elwin Tanner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89.01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Asgrow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46X0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01674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63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SW TN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Chris Peyton and Scott</a:t>
                      </a:r>
                      <a:r>
                        <a:rPr lang="en-US" sz="1400" baseline="0" dirty="0" smtClean="0"/>
                        <a:t> Mathis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97.17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Asgrow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 48X9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Matt and </a:t>
                      </a:r>
                    </a:p>
                    <a:p>
                      <a:r>
                        <a:rPr lang="en-US" sz="1400" dirty="0" smtClean="0"/>
                        <a:t>Kelly Griggs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67.63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Pioneer</a:t>
                      </a:r>
                    </a:p>
                    <a:p>
                      <a:pPr algn="ctr"/>
                      <a:r>
                        <a:rPr lang="en-US" sz="1400" dirty="0" smtClean="0"/>
                        <a:t>48A60X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65102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935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 Mid TN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Ben Moore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81.75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Becks </a:t>
                      </a:r>
                    </a:p>
                    <a:p>
                      <a:pPr algn="ctr"/>
                      <a:r>
                        <a:rPr lang="en-US" sz="1400" dirty="0" smtClean="0"/>
                        <a:t>3789X2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John Russell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71.73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NuTech</a:t>
                      </a:r>
                      <a:r>
                        <a:rPr lang="en-US" sz="1400" dirty="0" smtClean="0"/>
                        <a:t> 46N02E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59160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58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 Mid TN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Justin Woodall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88.35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Agrigold</a:t>
                      </a:r>
                      <a:r>
                        <a:rPr lang="en-US" sz="1400" dirty="0" smtClean="0"/>
                        <a:t> </a:t>
                      </a:r>
                    </a:p>
                    <a:p>
                      <a:pPr algn="ctr"/>
                      <a:r>
                        <a:rPr lang="en-US" sz="1400" dirty="0" smtClean="0"/>
                        <a:t>G4615XF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 Reed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86.41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Pioneer</a:t>
                      </a:r>
                    </a:p>
                    <a:p>
                      <a:pPr algn="ctr"/>
                      <a:r>
                        <a:rPr lang="en-US" sz="1400" dirty="0" smtClean="0"/>
                        <a:t>47A64X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505731"/>
                  </a:ext>
                </a:extLst>
              </a:tr>
              <a:tr h="2387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277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East TN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Josh</a:t>
                      </a:r>
                      <a:r>
                        <a:rPr lang="en-US" sz="1400" baseline="0" dirty="0" smtClean="0"/>
                        <a:t> Watson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89.66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Becks </a:t>
                      </a:r>
                    </a:p>
                    <a:p>
                      <a:pPr algn="ctr"/>
                      <a:r>
                        <a:rPr lang="en-US" sz="1400" dirty="0" smtClean="0"/>
                        <a:t>4885XF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Jacob Richesin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85.21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Pioneer</a:t>
                      </a:r>
                      <a:r>
                        <a:rPr lang="en-US" sz="1400" baseline="0" dirty="0" smtClean="0"/>
                        <a:t> 42A96X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908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283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94</Words>
  <Application>Microsoft Office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2021 TN Dryland  Top Bean Winners</vt:lpstr>
    </vt:vector>
  </TitlesOfParts>
  <Company>University of Tennessee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McClure, Angela</dc:creator>
  <cp:lastModifiedBy>McClure, Angela</cp:lastModifiedBy>
  <cp:revision>13</cp:revision>
  <dcterms:created xsi:type="dcterms:W3CDTF">2021-12-20T14:38:32Z</dcterms:created>
  <dcterms:modified xsi:type="dcterms:W3CDTF">2021-12-20T16:07:19Z</dcterms:modified>
</cp:coreProperties>
</file>