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714" autoAdjust="0"/>
  </p:normalViewPr>
  <p:slideViewPr>
    <p:cSldViewPr snapToGrid="0" showGuides="1">
      <p:cViewPr>
        <p:scale>
          <a:sx n="50" d="100"/>
          <a:sy n="50" d="100"/>
        </p:scale>
        <p:origin x="-811" y="-322"/>
      </p:cViewPr>
      <p:guideLst>
        <p:guide orient="horz" pos="103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3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7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8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5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4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3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3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7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8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00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8789-BD7E-42A9-93DE-70664271F4F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A640-3AEC-47C8-8B89-10821BE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7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75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Cotton Variety Management – Phytogen/Americot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789077"/>
            <a:ext cx="11430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98372"/>
              </p:ext>
            </p:extLst>
          </p:nvPr>
        </p:nvGraphicFramePr>
        <p:xfrm>
          <a:off x="0" y="969963"/>
          <a:ext cx="12191998" cy="585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4"/>
                <a:gridCol w="1252649"/>
                <a:gridCol w="2011325"/>
                <a:gridCol w="1479698"/>
                <a:gridCol w="1580928"/>
                <a:gridCol w="1457325"/>
                <a:gridCol w="1438275"/>
                <a:gridCol w="1495424"/>
              </a:tblGrid>
              <a:tr h="61431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Variety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Maturity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Irrigation Preference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Soil Texture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PGR MGMT.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Vert. Tolerance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Leaf Hair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Bacterial</a:t>
                      </a:r>
                      <a:r>
                        <a:rPr lang="en-US" sz="1600" b="1" baseline="0" dirty="0" smtClean="0"/>
                        <a:t> Blight Resistance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61431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PHY 312 WRF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Light Hairy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Partially 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PHY 333 WRF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Hairy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PHY 339 WRF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PHY 427 WRF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PHY 444 WRF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487 WRF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Light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490 W3RE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Mod/Aggressive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Semi-smooth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495 W3RF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496 W3RF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Mixed/Heavy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Mod/Aggressive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Semi-smooth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499 WRF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PHY 552 WRF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Mixed/Heavy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1511 B2RF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Mixed/All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Mod/Aggressive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NG 3405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556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NG 3406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1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Cotton Variety Management – Stoneville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424077"/>
            <a:ext cx="11430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187825"/>
              </p:ext>
            </p:extLst>
          </p:nvPr>
        </p:nvGraphicFramePr>
        <p:xfrm>
          <a:off x="161928" y="1562100"/>
          <a:ext cx="11852336" cy="518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542"/>
                <a:gridCol w="1214030"/>
                <a:gridCol w="1933575"/>
                <a:gridCol w="1381125"/>
                <a:gridCol w="1397438"/>
                <a:gridCol w="1481542"/>
                <a:gridCol w="1388220"/>
                <a:gridCol w="1574864"/>
              </a:tblGrid>
              <a:tr h="76124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Variety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Maturity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Irrigation Preference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Soil Texture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PGR MGMT.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Vert. Tolerance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Leaf Hair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Bacterial Blight Resistance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7612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4747GLB2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Passive-Moderate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Intermediate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4848GLT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Fair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4946GLB2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Fair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4949GLT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Intermediate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5032GLT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Fair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ST 5115GLT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FF0000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 5289GLT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Intermediate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Very hairy (Like Angus)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 6182GLT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40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 6448GLT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Late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Fair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Cotton Variety Management - </a:t>
            </a:r>
            <a:r>
              <a:rPr lang="en-US" b="1" dirty="0" err="1" smtClean="0">
                <a:solidFill>
                  <a:schemeClr val="bg1"/>
                </a:solidFill>
              </a:rPr>
              <a:t>DeltaPine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424077"/>
            <a:ext cx="11430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336348"/>
              </p:ext>
            </p:extLst>
          </p:nvPr>
        </p:nvGraphicFramePr>
        <p:xfrm>
          <a:off x="-1" y="1571152"/>
          <a:ext cx="12192002" cy="5259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342"/>
                <a:gridCol w="1217436"/>
                <a:gridCol w="2011416"/>
                <a:gridCol w="1400178"/>
                <a:gridCol w="1616947"/>
                <a:gridCol w="1496732"/>
                <a:gridCol w="1438275"/>
                <a:gridCol w="1590676"/>
              </a:tblGrid>
              <a:tr h="35242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Variety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Maturity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Irrigation Preference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Soil Texture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PGR MGMT.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Vert.</a:t>
                      </a:r>
                      <a:r>
                        <a:rPr lang="en-US" sz="1600" b="1" baseline="0" dirty="0" smtClean="0"/>
                        <a:t> Tolerance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Leaf</a:t>
                      </a:r>
                      <a:r>
                        <a:rPr lang="en-US" sz="1600" b="1" baseline="0" dirty="0" smtClean="0"/>
                        <a:t> Hair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Bacterial Blight Resistance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1137 B2RF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 – Hills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 1311 B2RF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6-7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Light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hairy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 1321 B2RF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Mod/Aggressive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6-7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 1518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Mod/Aggressive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Light hairy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 1522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4-5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DP 1538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B2XF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DP 1553 B2XF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1555 B2RF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1612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DP 1614 B2XF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Irrigated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DP 1646 B2XF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Mod/Aggressive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7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406</Words>
  <Application>Microsoft Office PowerPoint</Application>
  <PresentationFormat>Custom</PresentationFormat>
  <Paragraphs>297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Cotton Variety Management – Phytogen/Americot</vt:lpstr>
      <vt:lpstr>Cotton Variety Management – Stoneville</vt:lpstr>
      <vt:lpstr>Cotton Variety Management - DeltaPine</vt:lpstr>
    </vt:vector>
  </TitlesOfParts>
  <Company>MSU Extension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Extension Service</dc:creator>
  <cp:lastModifiedBy>Tyson Raper</cp:lastModifiedBy>
  <cp:revision>61</cp:revision>
  <dcterms:created xsi:type="dcterms:W3CDTF">2015-02-02T20:40:52Z</dcterms:created>
  <dcterms:modified xsi:type="dcterms:W3CDTF">2016-03-03T15:36:08Z</dcterms:modified>
</cp:coreProperties>
</file>